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gcSbJVYEIlUP9WvRH/a80EPupJ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55af84b4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55af84b48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755af84b48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55af84b4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55af84b4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755af84b48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55af84b4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55af84b4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55af84b48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55af84b48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55af84b48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55af84b48_3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55af84b48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55af84b48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755af84b48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Tried Postgres but the data was somehow corrupted after we joined the two csv files and imported them to Python.</a:t>
            </a:r>
            <a:endParaRPr/>
          </a:p>
        </p:txBody>
      </p:sp>
      <p:sp>
        <p:nvSpPr>
          <p:cNvPr id="167" name="Google Shape;16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6" name="Google Shape;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18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1" name="Google Shape;8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7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7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2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9" name="Google Shape;8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8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6" name="Google Shape;9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9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8" name="Google Shape;98;p29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9" name="Google Shape;99;p29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9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6" name="Google Shape;10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0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3" name="Google Shape;11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5" name="Google Shape;115;p31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6" name="Google Shape;116;p31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3" name="Google Shape;12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1" name="Google Shape;13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3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3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8" name="Google Shape;13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4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9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0" name="Google Shape;3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8" name="Google Shape;3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1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2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4" name="Google Shape;5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0" name="Google Shape;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5" name="Google Shape;6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5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3" name="Google Shape;7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6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EXTRACT, TRANSFORM AND LOAD: SENTIMENT ANALYSIS</a:t>
            </a:r>
            <a:endParaRPr/>
          </a:p>
        </p:txBody>
      </p:sp>
      <p:sp>
        <p:nvSpPr>
          <p:cNvPr id="150" name="Google Shape;150;p1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KEVIN PATE, KERI BROUGHTON, BOWEN YA, CARL BURKS, TERRENCE ATKINSON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BOX PLOT SHOWING POLARITY AND SUBJECTIVITY</a:t>
            </a:r>
            <a:endParaRPr/>
          </a:p>
        </p:txBody>
      </p:sp>
      <p:pic>
        <p:nvPicPr>
          <p:cNvPr id="209" name="Google Shape;20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325" y="2065867"/>
            <a:ext cx="5264469" cy="448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SENTIMENT ANALYSIS</a:t>
            </a:r>
            <a:endParaRPr/>
          </a:p>
        </p:txBody>
      </p:sp>
      <p:pic>
        <p:nvPicPr>
          <p:cNvPr id="215" name="Google Shape;215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720" y="1676400"/>
            <a:ext cx="829056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SCATTER PLOT SHOWING POLARITY AND SUBJECTIVITY</a:t>
            </a:r>
            <a:endParaRPr/>
          </a:p>
        </p:txBody>
      </p:sp>
      <p:pic>
        <p:nvPicPr>
          <p:cNvPr id="221" name="Google Shape;22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375" y="2065875"/>
            <a:ext cx="7328276" cy="439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COVARIANCE AND CORRELATION</a:t>
            </a:r>
            <a:endParaRPr/>
          </a:p>
        </p:txBody>
      </p:sp>
      <p:pic>
        <p:nvPicPr>
          <p:cNvPr id="227" name="Google Shape;22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550" y="2065875"/>
            <a:ext cx="64389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POLARITY DISTRIBUTION</a:t>
            </a:r>
            <a:endParaRPr/>
          </a:p>
        </p:txBody>
      </p:sp>
      <p:pic>
        <p:nvPicPr>
          <p:cNvPr id="233" name="Google Shape;23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000" y="2065867"/>
            <a:ext cx="7268010" cy="448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5af84b48_0_8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POLARITY DISTRIBUTION WITH DENSITY CURVE</a:t>
            </a:r>
            <a:endParaRPr/>
          </a:p>
        </p:txBody>
      </p:sp>
      <p:pic>
        <p:nvPicPr>
          <p:cNvPr id="240" name="Google Shape;240;g755af84b4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788" y="2065800"/>
            <a:ext cx="5004425" cy="448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55af84b48_0_15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FREQUENTLY USED WORDS</a:t>
            </a:r>
            <a:endParaRPr/>
          </a:p>
        </p:txBody>
      </p:sp>
      <p:pic>
        <p:nvPicPr>
          <p:cNvPr id="247" name="Google Shape;247;g755af84b4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738" y="2065800"/>
            <a:ext cx="5434517" cy="448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SENTIMENT ANALYSIS</a:t>
            </a:r>
            <a:endParaRPr/>
          </a:p>
        </p:txBody>
      </p:sp>
      <p:pic>
        <p:nvPicPr>
          <p:cNvPr id="253" name="Google Shape;2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313" y="1994575"/>
            <a:ext cx="4722400" cy="45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55af84b48_1_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</a:t>
            </a:r>
            <a:endParaRPr/>
          </a:p>
        </p:txBody>
      </p:sp>
      <p:pic>
        <p:nvPicPr>
          <p:cNvPr id="260" name="Google Shape;260;g755af84b4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937" y="1966825"/>
            <a:ext cx="8039024" cy="478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55af84b48_3_6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67" name="Google Shape;267;g755af84b48_3_6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/>
              <a:t>Our sentiment analysis showed that the average reviews were better than neutral. It also showed that people tend to be a bit more subjective in their reviews of their Amazon phone purchases. Our data was highly correlated (0.8759), which means our findings are strong.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55af84b48_3_0"/>
          <p:cNvSpPr txBox="1"/>
          <p:nvPr>
            <p:ph type="title"/>
          </p:nvPr>
        </p:nvSpPr>
        <p:spPr>
          <a:xfrm>
            <a:off x="685801" y="609600"/>
            <a:ext cx="10131300" cy="145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</a:t>
            </a:r>
            <a:endParaRPr/>
          </a:p>
        </p:txBody>
      </p:sp>
      <p:sp>
        <p:nvSpPr>
          <p:cNvPr id="157" name="Google Shape;157;g755af84b48_3_0"/>
          <p:cNvSpPr txBox="1"/>
          <p:nvPr>
            <p:ph idx="1" type="body"/>
          </p:nvPr>
        </p:nvSpPr>
        <p:spPr>
          <a:xfrm>
            <a:off x="685801" y="2142067"/>
            <a:ext cx="10131300" cy="364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/>
              <a:t>We expect that the reviews will be better than neutral.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DATA SUMMARY</a:t>
            </a:r>
            <a:endParaRPr/>
          </a:p>
        </p:txBody>
      </p:sp>
      <p:sp>
        <p:nvSpPr>
          <p:cNvPr id="163" name="Google Shape;163;p2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Our data was a pair of CSV files that contained information on phone reviews. One set contained the list of phone reviews and had a length of about 7500 records. The other set of data contained a list of phone models on which the individual reviews were captured.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EXTRACTION</a:t>
            </a:r>
            <a:endParaRPr/>
          </a:p>
        </p:txBody>
      </p:sp>
      <p:sp>
        <p:nvSpPr>
          <p:cNvPr id="170" name="Google Shape;170;p3"/>
          <p:cNvSpPr txBox="1"/>
          <p:nvPr>
            <p:ph idx="1" type="body"/>
          </p:nvPr>
        </p:nvSpPr>
        <p:spPr>
          <a:xfrm>
            <a:off x="685802" y="2142067"/>
            <a:ext cx="402509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Data was extracted to using a Python data frame. </a:t>
            </a:r>
            <a:endParaRPr/>
          </a:p>
        </p:txBody>
      </p:sp>
      <p:pic>
        <p:nvPicPr>
          <p:cNvPr id="171" name="Google Shape;171;p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7515" y="2142067"/>
            <a:ext cx="6841340" cy="303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TRANSFORMATION</a:t>
            </a:r>
            <a:endParaRPr/>
          </a:p>
        </p:txBody>
      </p:sp>
      <p:sp>
        <p:nvSpPr>
          <p:cNvPr id="177" name="Google Shape;177;p4"/>
          <p:cNvSpPr txBox="1"/>
          <p:nvPr>
            <p:ph idx="1" type="body"/>
          </p:nvPr>
        </p:nvSpPr>
        <p:spPr>
          <a:xfrm>
            <a:off x="685802" y="2142067"/>
            <a:ext cx="2925499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Rows that were not needed were dropped. </a:t>
            </a:r>
            <a:endParaRPr/>
          </a:p>
        </p:txBody>
      </p:sp>
      <p:pic>
        <p:nvPicPr>
          <p:cNvPr id="178" name="Google Shape;178;p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301" y="2485215"/>
            <a:ext cx="8120708" cy="2962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SENTIMENT ANALYSIS</a:t>
            </a:r>
            <a:endParaRPr/>
          </a:p>
        </p:txBody>
      </p:sp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685802" y="2142067"/>
            <a:ext cx="3504233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Transformed csv file is being loaded into Jupyter for the Sentiment Analysis.</a:t>
            </a:r>
            <a:endParaRPr/>
          </a:p>
        </p:txBody>
      </p:sp>
      <p:pic>
        <p:nvPicPr>
          <p:cNvPr id="185" name="Google Shape;185;p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035" y="1614208"/>
            <a:ext cx="7527765" cy="470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SENTIMENT ANALYSIS</a:t>
            </a:r>
            <a:endParaRPr/>
          </a:p>
        </p:txBody>
      </p:sp>
      <p:pic>
        <p:nvPicPr>
          <p:cNvPr id="191" name="Google Shape;19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725" y="2065867"/>
            <a:ext cx="6434528" cy="448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SENTIMENT ANALYSIS</a:t>
            </a:r>
            <a:endParaRPr/>
          </a:p>
        </p:txBody>
      </p:sp>
      <p:pic>
        <p:nvPicPr>
          <p:cNvPr id="197" name="Google Shape;19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913" y="2065867"/>
            <a:ext cx="6675204" cy="448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SENTIMENT ANALYSIS</a:t>
            </a:r>
            <a:endParaRPr/>
          </a:p>
        </p:txBody>
      </p:sp>
      <p:pic>
        <p:nvPicPr>
          <p:cNvPr id="203" name="Google Shape;20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363" y="2065867"/>
            <a:ext cx="8981266" cy="448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2019-11-14T23:21:11Z</dcterms:created>
  <dc:creator>Terrence Atkinson Jr.</dc:creator>
</cp:coreProperties>
</file>